
<file path=[Content_Types].xml><?xml version="1.0" encoding="utf-8"?>
<Types xmlns="http://schemas.openxmlformats.org/package/2006/content-types">
  <Default Extension="png" ContentType="image/png"/>
  <Default Extension="tiff" ContentType="image/tif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57" r:id="rId4"/>
    <p:sldId id="302" r:id="rId5"/>
    <p:sldId id="310" r:id="rId6"/>
    <p:sldId id="308" r:id="rId7"/>
    <p:sldId id="309" r:id="rId8"/>
    <p:sldId id="307" r:id="rId9"/>
    <p:sldId id="306" r:id="rId10"/>
    <p:sldId id="311" r:id="rId11"/>
    <p:sldId id="3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4" autoAdjust="0"/>
    <p:restoredTop sz="86405" autoAdjust="0"/>
  </p:normalViewPr>
  <p:slideViewPr>
    <p:cSldViewPr snapToGrid="0">
      <p:cViewPr>
        <p:scale>
          <a:sx n="70" d="100"/>
          <a:sy n="70" d="100"/>
        </p:scale>
        <p:origin x="-614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2335" y="662940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>
                <a:latin typeface="Angsana New" panose="02020603050405020304" charset="0"/>
                <a:cs typeface="Angsana New" panose="02020603050405020304" charset="0"/>
              </a:rPr>
              <a:t>พระคำของพระเจ้านั้นมีชีวิตและทรงพลานุภาพอยู่เสมอ  คมยิ่งกว่าดาบสองคมใดๆ  แทงทะลุส่วนลึกจนสามารถแยกจิตใจและวิญญาณออกจากกัน แม้ข้อกระดูกและไขในกระดูก  และสามารถวินิจฉัยความคิดและความมุ่งหมายของใจ  (ฮีบรู 4:12)</a:t>
            </a:r>
            <a:endParaRPr lang="en-US" sz="3600">
              <a:latin typeface="Angsana New" panose="02020603050405020304" charset="0"/>
              <a:cs typeface="Angsana New" panose="02020603050405020304" charset="0"/>
            </a:endParaRPr>
          </a:p>
          <a:p>
            <a:endParaRPr lang="en-US" sz="3600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en-US" sz="3600">
                <a:latin typeface="Angsana New" panose="02020603050405020304" charset="0"/>
                <a:cs typeface="Angsana New" panose="02020603050405020304" charset="0"/>
              </a:rPr>
              <a:t>พระคัมภีร์ทุกตอนได้รับการดลใจจากพระเจ้าและเป็นประโยชน์ในการสอน  การตักเตือนว่ากล่าว การปรับปรุงแก้ไขคนให้ดี และการอบรมในทางธรรม  เพื่อให้คนของพระเจ้าจะพรักพร้อมที่จะกระทำการดีทุกอย่าง  (2 ทิโมธี 3:16-17)</a:t>
            </a:r>
            <a:endParaRPr lang="en-US" sz="3600">
              <a:latin typeface="Angsana New" panose="02020603050405020304" charset="0"/>
              <a:cs typeface="Angsana New" panose="02020603050405020304" charset="0"/>
            </a:endParaRPr>
          </a:p>
          <a:p>
            <a:endParaRPr lang="en-US" sz="3600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en-US" sz="3600">
                <a:latin typeface="Angsana New" panose="02020603050405020304" charset="0"/>
                <a:cs typeface="Angsana New" panose="02020603050405020304" charset="0"/>
              </a:rPr>
              <a:t>จงอุตส่าห์สำแดงตนว่าได้ทรงพิสูจน์แล้ว  เป็นคนงานที่ไม่ต้องอาย  ใช้พระวจนะแห่งความจริงอย่างถูกต้อง  (2 ทิโมธี 2:15)</a:t>
            </a:r>
            <a:endParaRPr lang="en-US" sz="3600">
              <a:latin typeface="Angsana New" panose="02020603050405020304" charset="0"/>
              <a:cs typeface="Angsana New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/>
        </p:nvSpPr>
        <p:spPr>
          <a:xfrm>
            <a:off x="1108710" y="5410200"/>
            <a:ext cx="10515600" cy="97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th-TH" sz="3600">
                <a:solidFill>
                  <a:srgbClr val="FF0000"/>
                </a:solidFill>
              </a:rPr>
              <a:t>www.ibdoctrine.org</a:t>
            </a:r>
            <a:endParaRPr lang="en-US" altLang="th-TH"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h-TH" sz="5400">
                <a:solidFill>
                  <a:srgbClr val="FF0000"/>
                </a:solidFill>
              </a:rPr>
              <a:t>เครื่องมือการแก้ปัญหา ประการที่ 2</a:t>
            </a:r>
            <a:endParaRPr lang="th-TH" sz="54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h-TH" sz="5400">
                <a:solidFill>
                  <a:srgbClr val="FF0000"/>
                </a:solidFill>
              </a:rPr>
              <a:t>การประกอบด้วยพระวิญญาณ บริสุทธิ์</a:t>
            </a:r>
            <a:endParaRPr lang="th-TH" sz="54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th-TH" sz="3600">
                <a:solidFill>
                  <a:srgbClr val="FF0000"/>
                </a:solidFill>
              </a:rPr>
              <a:t>The Filling of the Holy Spirit</a:t>
            </a:r>
            <a:endParaRPr lang="en-US" altLang="th-TH" sz="36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th-TH" sz="3600">
                <a:solidFill>
                  <a:srgbClr val="FF0000"/>
                </a:solidFill>
              </a:rPr>
              <a:t>(</a:t>
            </a:r>
            <a:r>
              <a:rPr lang="th-TH" altLang="th-TH" sz="3600">
                <a:solidFill>
                  <a:srgbClr val="FF0000"/>
                </a:solidFill>
              </a:rPr>
              <a:t>บทเรียน </a:t>
            </a:r>
            <a:r>
              <a:rPr lang="en-US" altLang="th-TH" sz="3600">
                <a:solidFill>
                  <a:srgbClr val="FF0000"/>
                </a:solidFill>
              </a:rPr>
              <a:t>FHS 17)</a:t>
            </a:r>
            <a:endParaRPr lang="en-US" altLang="th-TH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50950" y="167640"/>
            <a:ext cx="9930130" cy="66713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754110" y="1487805"/>
            <a:ext cx="1778635" cy="19291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วิญญาณของมนุษย์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 </a:t>
            </a: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โครินธ์ 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2:9-16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ยูดาห์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1:19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ฮีบรู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4:12</a:t>
            </a:r>
            <a:endParaRPr lang="en-US" altLang="zh-CN" sz="2400" b="1" kern="0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ยอห์น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4:24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5798" y="1603123"/>
            <a:ext cx="2273148" cy="11899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ยอห์น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14:26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16:13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กาลาเทีย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5:16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เอเฟซัส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5:18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4002" y="4184032"/>
            <a:ext cx="1995743" cy="11899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เอเฟซัส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1:17</a:t>
            </a:r>
            <a:r>
              <a:rPr lang="th-TH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,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3:19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โคโลสี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3:10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 ทิโมธี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2:3-4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7995" y="1487805"/>
            <a:ext cx="1634490" cy="19291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ศิษยาภิบาล</a:t>
            </a:r>
            <a:r>
              <a:rPr lang="en-US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-</a:t>
            </a:r>
            <a:r>
              <a:rPr lang="th-TH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ผู้สอนพระคัมภีร์</a:t>
            </a:r>
            <a:endParaRPr lang="th-TH" altLang="en-US" sz="2400" b="1" kern="0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เอเฟซัส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4:11</a:t>
            </a:r>
            <a:endParaRPr lang="en-US" altLang="zh-CN" sz="2400" b="1" kern="0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2 ทิโมธี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2:15</a:t>
            </a:r>
            <a:endParaRPr lang="en-US" altLang="zh-CN" sz="2400" b="1" kern="0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โคโลสี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1:5-9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4664" y="4669000"/>
            <a:ext cx="1587806" cy="821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กิจการ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17:11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มัทธิว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22:37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0277" y="4479672"/>
            <a:ext cx="1451672" cy="8362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00" dirty="0">
                <a:solidFill>
                  <a:srgbClr val="000000"/>
                </a:solidFill>
                <a:latin typeface="Calibri" panose="020F0502020204030204"/>
              </a:rPr>
              <a:t>+ V</a:t>
            </a:r>
            <a:endParaRPr lang="en-US" sz="49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8821" y="93443"/>
            <a:ext cx="6705340" cy="4514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/>
              </a:rPr>
              <a:t>OPERATION Z</a:t>
            </a:r>
            <a:endParaRPr lang="en-U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8587" y="6562025"/>
            <a:ext cx="3079894" cy="2768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70" dirty="0">
                <a:solidFill>
                  <a:srgbClr val="000000"/>
                </a:solidFill>
                <a:latin typeface="Calibri" panose="020F0502020204030204"/>
              </a:rPr>
              <a:t>(</a:t>
            </a:r>
            <a:r>
              <a:rPr lang="en-US" sz="1270" i="1" dirty="0">
                <a:solidFill>
                  <a:srgbClr val="000000"/>
                </a:solidFill>
                <a:latin typeface="Calibri" panose="020F0502020204030204"/>
              </a:rPr>
              <a:t>concept developed by </a:t>
            </a:r>
            <a:r>
              <a:rPr lang="en-US" sz="1270" i="1" dirty="0" err="1">
                <a:solidFill>
                  <a:srgbClr val="000000"/>
                </a:solidFill>
                <a:latin typeface="Calibri" panose="020F0502020204030204"/>
              </a:rPr>
              <a:t>R.B.Thieme</a:t>
            </a:r>
            <a:r>
              <a:rPr lang="en-US" sz="1270" i="1" dirty="0">
                <a:solidFill>
                  <a:srgbClr val="000000"/>
                </a:solidFill>
                <a:latin typeface="Calibri" panose="020F0502020204030204"/>
              </a:rPr>
              <a:t>, Jr.</a:t>
            </a:r>
            <a:r>
              <a:rPr lang="en-US" sz="1270" dirty="0">
                <a:solidFill>
                  <a:srgbClr val="000000"/>
                </a:solidFill>
                <a:latin typeface="Calibri" panose="020F0502020204030204"/>
              </a:rPr>
              <a:t>)</a:t>
            </a:r>
            <a:endParaRPr lang="en-US" sz="127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84664" y="370752"/>
            <a:ext cx="1437665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35" b="1" dirty="0">
                <a:solidFill>
                  <a:schemeClr val="bg1"/>
                </a:solidFill>
              </a:rPr>
              <a:t>牧者兼教师</a:t>
            </a:r>
            <a:endParaRPr lang="zh-CN" altLang="en-US" sz="1635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47906" y="242059"/>
            <a:ext cx="1450411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35" b="1" dirty="0">
                <a:solidFill>
                  <a:schemeClr val="bg1"/>
                </a:solidFill>
              </a:rPr>
              <a:t>人的灵</a:t>
            </a:r>
            <a:endParaRPr lang="zh-CN" altLang="en-US" sz="1635" b="1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70694" y="6226973"/>
            <a:ext cx="1437665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35" b="1" dirty="0">
                <a:solidFill>
                  <a:schemeClr val="bg1"/>
                </a:solidFill>
              </a:rPr>
              <a:t>左叶</a:t>
            </a:r>
            <a:endParaRPr lang="zh-CN" altLang="en-US" sz="1635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23482" y="6226973"/>
            <a:ext cx="1450411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35" b="1" dirty="0">
                <a:solidFill>
                  <a:schemeClr val="bg1"/>
                </a:solidFill>
              </a:rPr>
              <a:t>右叶</a:t>
            </a:r>
            <a:endParaRPr lang="zh-CN" altLang="en-US" sz="1635" b="1" dirty="0">
              <a:solidFill>
                <a:schemeClr val="bg1"/>
              </a:solidFill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6466840" y="3756660"/>
            <a:ext cx="1778635" cy="1559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Postive Volition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ยอห์น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11:40</a:t>
            </a:r>
            <a:endParaRPr lang="en-US" altLang="zh-CN" sz="2400" b="1" kern="0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โรม</a:t>
            </a:r>
            <a:r>
              <a:rPr lang="zh-CN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 </a:t>
            </a:r>
            <a:r>
              <a:rPr lang="th-TH" altLang="zh-CN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10</a:t>
            </a:r>
            <a:r>
              <a:rPr lang="en-US" altLang="zh-CN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:</a:t>
            </a:r>
            <a:r>
              <a:rPr lang="th-TH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17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ฮีบรู</a:t>
            </a:r>
            <a:r>
              <a:rPr lang="zh-CN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 </a:t>
            </a:r>
            <a:r>
              <a:rPr lang="th-TH" altLang="zh-CN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11</a:t>
            </a:r>
            <a:r>
              <a:rPr lang="en-US" altLang="zh-CN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:</a:t>
            </a:r>
            <a:r>
              <a:rPr lang="th-TH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1-40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15" y="-765334"/>
            <a:ext cx="8294914" cy="762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16" y="620857"/>
            <a:ext cx="8012567" cy="561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86" y="858410"/>
            <a:ext cx="10050871" cy="564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915" y="288290"/>
            <a:ext cx="11161395" cy="6281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lum/>
          </a:blip>
          <a:srcRect/>
          <a:stretch>
            <a:fillRect/>
          </a:stretch>
        </p:blipFill>
        <p:spPr>
          <a:xfrm>
            <a:off x="1785257" y="305305"/>
            <a:ext cx="8011886" cy="6247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 \R. B THIEME\Translated Materials\THAI\Diagrams THAI\FLOT diagram\แก้ไขปัญหา.t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29" y="12391"/>
            <a:ext cx="6792685" cy="67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WPS Presentation</Application>
  <PresentationFormat>Custom</PresentationFormat>
  <Paragraphs>54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Angsana New</vt:lpstr>
      <vt:lpstr>微软雅黑</vt:lpstr>
      <vt:lpstr>Arial Unicode MS</vt:lpstr>
      <vt:lpstr>Calibri Light</vt:lpstr>
      <vt:lpstr>Calibri</vt:lpstr>
      <vt:lpstr>Calibri</vt:lpstr>
      <vt:lpstr>Cordia New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MacBook</dc:creator>
  <cp:lastModifiedBy>sawokproductions</cp:lastModifiedBy>
  <cp:revision>28</cp:revision>
  <dcterms:created xsi:type="dcterms:W3CDTF">2021-03-29T07:37:00Z</dcterms:created>
  <dcterms:modified xsi:type="dcterms:W3CDTF">2021-08-09T09:07:18Z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