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7" r:id="rId4"/>
    <p:sldId id="335" r:id="rId5"/>
    <p:sldId id="347" r:id="rId6"/>
    <p:sldId id="302" r:id="rId7"/>
    <p:sldId id="334" r:id="rId8"/>
    <p:sldId id="341" r:id="rId9"/>
    <p:sldId id="342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4" autoAdjust="0"/>
    <p:restoredTop sz="86405" autoAdjust="0"/>
  </p:normalViewPr>
  <p:slideViewPr>
    <p:cSldViewPr snapToGrid="0">
      <p:cViewPr>
        <p:scale>
          <a:sx n="70" d="100"/>
          <a:sy n="70" d="100"/>
        </p:scale>
        <p:origin x="-61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2335" y="662940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พระคำของพระเจ้านั้นมีชีวิตและทรงพลานุภาพอยู่เสมอ  คมยิ่งกว่าดาบสองคมใดๆ  แทงทะลุส่วนลึกจนสามารถแยกจิตใจและวิญญาณออกจากกัน แม้ข้อกระดูกและไขในกระดูก  และสามารถวินิจฉัยความคิดและความมุ่งหมายของใจ  (ฮีบรู 4:12)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พระคัมภีร์ทุกตอนได้รับการดลใจจากพระเจ้าและเป็นประโยชน์ในการสอน  การตักเตือนว่ากล่าว การปรับปรุงแก้ไขคนให้ดี และการอบรมในทางธรรม  เพื่อให้คนของพระเจ้าจะพรักพร้อมที่จะกระทำการดีทุกอย่าง  (2 ทิโมธี 3:16-17)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  <a:p>
            <a:r>
              <a:rPr lang="en-US" sz="3600">
                <a:latin typeface="Angsana New" panose="02020603050405020304" charset="0"/>
                <a:cs typeface="Angsana New" panose="02020603050405020304" charset="0"/>
              </a:rPr>
              <a:t>จงอุตส่าห์สำแดงตนว่าได้ทรงพิสูจน์แล้ว  เป็นคนงานที่ไม่ต้องอาย  ใช้พระวจนะแห่งความจริงอย่างถูกต้อง  (2 ทิโมธี 2:15)</a:t>
            </a:r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sz="5400">
                <a:solidFill>
                  <a:srgbClr val="FF0000"/>
                </a:solidFill>
              </a:rPr>
              <a:t>เครื่องมือการแก้ปัญหา ประการที่ 2</a:t>
            </a:r>
            <a:endParaRPr lang="th-TH" sz="54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h-TH" sz="5400">
                <a:solidFill>
                  <a:srgbClr val="FF0000"/>
                </a:solidFill>
              </a:rPr>
              <a:t>การประกอบด้วยพระวิญญาณบริสุทธิ์</a:t>
            </a:r>
            <a:endParaRPr lang="th-TH" sz="54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The Filling of the Holy Spirit</a:t>
            </a:r>
            <a:endParaRPr lang="en-US" altLang="th-TH" sz="36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th-TH" sz="3600">
                <a:solidFill>
                  <a:srgbClr val="FF0000"/>
                </a:solidFill>
              </a:rPr>
              <a:t>(</a:t>
            </a:r>
            <a:r>
              <a:rPr lang="th-TH" altLang="th-TH" sz="3600">
                <a:solidFill>
                  <a:srgbClr val="FF0000"/>
                </a:solidFill>
              </a:rPr>
              <a:t>บทเรียน </a:t>
            </a:r>
            <a:r>
              <a:rPr lang="en-US" altLang="th-TH" sz="3600">
                <a:solidFill>
                  <a:srgbClr val="FF0000"/>
                </a:solidFill>
              </a:rPr>
              <a:t>FHS 23)</a:t>
            </a:r>
            <a:endParaRPr lang="en-US" altLang="th-TH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0" name="Content Placeholder 99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67305" y="391795"/>
            <a:ext cx="7371715" cy="5928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15" y="479425"/>
            <a:ext cx="10515600" cy="1325563"/>
          </a:xfrm>
        </p:spPr>
        <p:txBody>
          <a:bodyPr>
            <a:normAutofit fontScale="90000"/>
          </a:bodyPr>
          <a:p>
            <a:r>
              <a:rPr lang="en-US"/>
              <a:t>          FLOT line = Forward Line of Troops</a:t>
            </a:r>
            <a:br>
              <a:rPr lang="en-US"/>
            </a:br>
            <a:endParaRPr lang="en-US"/>
          </a:p>
        </p:txBody>
      </p:sp>
      <p:pic>
        <p:nvPicPr>
          <p:cNvPr id="100" name="Content Placeholder 9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146800" y="2886075"/>
            <a:ext cx="5352415" cy="3455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835" y="1691005"/>
            <a:ext cx="5240655" cy="3176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50950" y="167640"/>
            <a:ext cx="9930130" cy="66713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54110" y="1487805"/>
            <a:ext cx="1778635" cy="1929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วิญญาณของมนุษย์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 </a:t>
            </a: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โครินธ์ 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2:9-16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ยูดาห์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1:19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ฮีบรู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4:12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4:24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5798" y="1603123"/>
            <a:ext cx="2273148" cy="1189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14:26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，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16:13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กาลาเทีย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5:16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5:18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4002" y="4184032"/>
            <a:ext cx="1995743" cy="1189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1:17</a:t>
            </a:r>
            <a:r>
              <a:rPr lang="th-TH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,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3:19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โคโลสี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3:10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 ทิโมธี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2:3-4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995" y="1487805"/>
            <a:ext cx="1634490" cy="19291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ศิษยาภิบาล</a:t>
            </a:r>
            <a:r>
              <a:rPr lang="en-US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-</a:t>
            </a: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ผู้สอนพระคัมภีร์</a:t>
            </a:r>
            <a:endParaRPr lang="th-TH" altLang="en-US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เอเฟซัส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4:11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 ทิโมธี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2:15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โคโลสี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1:5-9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664" y="4669000"/>
            <a:ext cx="1587806" cy="821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กิจการ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17:11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มัทธิว</a:t>
            </a:r>
            <a:r>
              <a:rPr lang="zh-CN" altLang="en-US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22:37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277" y="4479672"/>
            <a:ext cx="1451672" cy="8362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00" dirty="0">
                <a:solidFill>
                  <a:srgbClr val="000000"/>
                </a:solidFill>
                <a:latin typeface="Calibri" panose="020F0502020204030204"/>
              </a:rPr>
              <a:t>+ V</a:t>
            </a:r>
            <a:endParaRPr lang="en-US" sz="4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8821" y="93443"/>
            <a:ext cx="6705340" cy="4514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/>
              </a:rPr>
              <a:t>OPERATION Z</a:t>
            </a:r>
            <a:endParaRPr lang="en-U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8587" y="6562025"/>
            <a:ext cx="3079894" cy="2768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70" dirty="0">
                <a:solidFill>
                  <a:srgbClr val="000000"/>
                </a:solidFill>
                <a:latin typeface="Calibri" panose="020F0502020204030204"/>
              </a:rPr>
              <a:t>(</a:t>
            </a:r>
            <a:r>
              <a:rPr lang="en-US" sz="1270" i="1" dirty="0">
                <a:solidFill>
                  <a:srgbClr val="000000"/>
                </a:solidFill>
                <a:latin typeface="Calibri" panose="020F0502020204030204"/>
              </a:rPr>
              <a:t>concept developed by </a:t>
            </a:r>
            <a:r>
              <a:rPr lang="en-US" sz="1270" i="1" dirty="0" err="1">
                <a:solidFill>
                  <a:srgbClr val="000000"/>
                </a:solidFill>
                <a:latin typeface="Calibri" panose="020F0502020204030204"/>
              </a:rPr>
              <a:t>R.B.Thieme</a:t>
            </a:r>
            <a:r>
              <a:rPr lang="en-US" sz="1270" i="1" dirty="0">
                <a:solidFill>
                  <a:srgbClr val="000000"/>
                </a:solidFill>
                <a:latin typeface="Calibri" panose="020F0502020204030204"/>
              </a:rPr>
              <a:t>, Jr.</a:t>
            </a:r>
            <a:r>
              <a:rPr lang="en-US" sz="1270" dirty="0">
                <a:solidFill>
                  <a:srgbClr val="000000"/>
                </a:solidFill>
                <a:latin typeface="Calibri" panose="020F0502020204030204"/>
              </a:rPr>
              <a:t>)</a:t>
            </a:r>
            <a:endParaRPr lang="en-US" sz="127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84664" y="370752"/>
            <a:ext cx="1437665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牧者兼教师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47906" y="242059"/>
            <a:ext cx="1450411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人的灵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0694" y="6226973"/>
            <a:ext cx="1437665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左叶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23482" y="6226973"/>
            <a:ext cx="1450411" cy="34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35" b="1" dirty="0">
                <a:solidFill>
                  <a:schemeClr val="bg1"/>
                </a:solidFill>
              </a:rPr>
              <a:t>右叶</a:t>
            </a:r>
            <a:endParaRPr lang="zh-CN" altLang="en-US" sz="1635" b="1" dirty="0">
              <a:solidFill>
                <a:schemeClr val="bg1"/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6466840" y="3756660"/>
            <a:ext cx="1778635" cy="15595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52" tIns="41476" rIns="82952" bIns="41476" anchor="t" anchorCtr="0" compatLnSpc="1">
            <a:spAutoFit/>
          </a:bodyPr>
          <a:lstStyle/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CN" sz="2400" b="1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Postive Volition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ยอห์น</a:t>
            </a:r>
            <a:r>
              <a:rPr lang="zh-CN" altLang="en-US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 </a:t>
            </a:r>
            <a:r>
              <a:rPr lang="en-US" altLang="zh-CN" sz="2400" b="1" kern="0" dirty="0">
                <a:solidFill>
                  <a:srgbClr val="000000"/>
                </a:solidFill>
                <a:latin typeface="Angsana New" panose="02020603050405020304" charset="0"/>
                <a:cs typeface="Angsana New" panose="02020603050405020304" charset="0"/>
              </a:rPr>
              <a:t>11:40</a:t>
            </a:r>
            <a:endParaRPr lang="en-US" altLang="zh-CN" sz="2400" b="1" kern="0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โรม</a:t>
            </a:r>
            <a:r>
              <a:rPr lang="zh-CN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 </a:t>
            </a:r>
            <a:r>
              <a:rPr lang="th-TH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10</a:t>
            </a:r>
            <a:r>
              <a:rPr lang="en-US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17</a:t>
            </a:r>
            <a:endParaRPr lang="en-US" altLang="zh-CN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ฮีบรู</a:t>
            </a:r>
            <a:r>
              <a:rPr lang="zh-CN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 </a:t>
            </a:r>
            <a:r>
              <a:rPr lang="th-TH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11</a:t>
            </a:r>
            <a:r>
              <a:rPr lang="en-US" altLang="zh-CN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:</a:t>
            </a:r>
            <a:r>
              <a:rPr lang="th-TH" altLang="en-US" sz="2400" b="1" dirty="0">
                <a:latin typeface="Angsana New" panose="02020603050405020304" charset="0"/>
                <a:cs typeface="Angsana New" panose="02020603050405020304" charset="0"/>
                <a:sym typeface="+mn-ea"/>
              </a:rPr>
              <a:t>1-40</a:t>
            </a:r>
            <a:endParaRPr lang="en-US" sz="2400" b="1" dirty="0">
              <a:solidFill>
                <a:srgbClr val="000000"/>
              </a:solidFill>
              <a:latin typeface="Angsana New" panose="02020603050405020304" charset="0"/>
              <a:cs typeface="Angsana New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ontent Placeholder 4"/>
          <p:cNvSpPr>
            <a:spLocks noGrp="1"/>
          </p:cNvSpPr>
          <p:nvPr/>
        </p:nvSpPr>
        <p:spPr>
          <a:xfrm>
            <a:off x="902335" y="6629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>
              <a:latin typeface="Angsana New" panose="02020603050405020304" charset="0"/>
              <a:cs typeface="Angsana New" panose="02020603050405020304" charset="0"/>
            </a:endParaRPr>
          </a:p>
        </p:txBody>
      </p:sp>
      <p:pic>
        <p:nvPicPr>
          <p:cNvPr id="3" name="Picture 2" descr="vers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80" y="1456055"/>
            <a:ext cx="11343005" cy="48768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98170" y="257175"/>
            <a:ext cx="103746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/>
              <a:t>ἐπίγνωσις / epignosis = “higher knowlege / </a:t>
            </a:r>
            <a:r>
              <a:rPr lang="th-TH" sz="3600"/>
              <a:t>ความรู้ที่สูงกว่า </a:t>
            </a:r>
            <a:r>
              <a:rPr lang="en-US" sz="3600"/>
              <a:t>/</a:t>
            </a:r>
            <a:r>
              <a:rPr lang="th-TH" sz="3600"/>
              <a:t> ความรู้ฝ่ายวิญญาณ</a:t>
            </a:r>
            <a:endParaRPr lang="zh-CN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lum/>
          </a:blip>
          <a:srcRect/>
          <a:stretch>
            <a:fillRect/>
          </a:stretch>
        </p:blipFill>
        <p:spPr>
          <a:xfrm>
            <a:off x="2765425" y="153035"/>
            <a:ext cx="7023100" cy="6551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F:\ \R. B THIEME\Translated Materials\THAI\Diagrams THAI\FLOT diagram\แก้ไขปัญหา.t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92829" y="12391"/>
            <a:ext cx="6792685" cy="679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/>
        </p:nvSpPr>
        <p:spPr>
          <a:xfrm>
            <a:off x="1010376" y="4978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www.ibdoctrine.org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WPS Presentation</Application>
  <PresentationFormat>Custom</PresentationFormat>
  <Paragraphs>58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Angsana New</vt:lpstr>
      <vt:lpstr>Calibri</vt:lpstr>
      <vt:lpstr>微软雅黑</vt:lpstr>
      <vt:lpstr>Arial Unicode MS</vt:lpstr>
      <vt:lpstr>Calibri Light</vt:lpstr>
      <vt:lpstr>Cordia New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MacBook</dc:creator>
  <cp:lastModifiedBy>sawokproductions</cp:lastModifiedBy>
  <cp:revision>36</cp:revision>
  <dcterms:created xsi:type="dcterms:W3CDTF">2021-03-29T07:37:00Z</dcterms:created>
  <dcterms:modified xsi:type="dcterms:W3CDTF">2021-09-23T03:52:02Z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63AB5F9E77D14BC5AD275066437D658E</vt:lpwstr>
  </property>
</Properties>
</file>